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114" d="100"/>
          <a:sy n="114" d="100"/>
        </p:scale>
        <p:origin x="92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DC64E-CBCA-7E41-8E0E-3C8AECCFB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E626D6-6DAF-1B41-B4BB-906B21C316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30FBD-9D78-6144-AA69-AEAB13E6D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726E0-A017-3D4C-8666-062194199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DFA4C-A6EB-D744-925E-F02015E41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892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259E1-57F8-7144-9FC5-78C300EC7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495BD4-D00B-C645-A8CD-1BA3D8661A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09AFD-C84F-B14B-92CC-A13C2BFA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806BFC-A5CF-2848-874C-86171458F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24443-A716-C148-9CFA-155F3F61B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322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9EAD27-F2D9-6B46-8E05-E7F367762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FDF73-C479-0A4D-9119-3B90FE1CB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B7111-FE7A-9C46-A9B1-3EA15A035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85B7F-E9C9-C048-B161-A5E0D7872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E51C7-186B-F94F-B483-82EA7AE46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65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DF3C6-6A35-B948-BEA5-3D4439E6E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08433-0602-E34D-9206-59DF7212A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1EE74-6F30-2D4A-B00A-25163855D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B9C4A-FEF3-994C-88D0-86217ACB3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D855E-F42C-604B-AB74-1213E32D5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09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F8D94-3305-014A-AD4B-DAE3A3703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1D213-3FC7-1249-A0E7-AAC6C7E41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A0B17-15D6-4E4A-8C80-AE2C49F19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47B799-1A13-7F4A-B1FC-55B9E7D25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5A8B1-8815-DB43-807F-9D700EC1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586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0F410-2F2B-EA4E-A325-31BEAA161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C7E76-189C-DC41-96D5-FA90F4E6EB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3DCF0A-8B3D-2048-956C-E11EF6FEA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093F50-3A1B-7243-A008-DCF8CBB18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D2A83-7F10-554F-9A1F-66898B059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3B766-20B7-F140-AC00-98732FAEE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263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EBCF5-DED7-0846-B8EB-A7E18A02F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53486-19D1-ED4B-B6D1-07C39763F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9CF285-32E7-5F4D-A051-EA237D2BF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C4C98A-F2B7-0B45-AFEE-3C0F6B681E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911263-18FF-1346-9833-33FBEBEDFF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BDE615-32E4-E845-859E-05CC6477A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0A06A0-7968-2049-9AFE-B458CB14B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505581-25C6-4F43-9D1C-E4AD249ED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325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6CEAB-C215-5743-96D5-E92287375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8A2D32-9293-7B4D-B288-7EA1CD49A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5ABEB6-5CE4-2F47-B9EC-00FBAD516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A50338-6AE4-DE45-BD7E-B17259386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588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914BC9-96DF-7F45-B796-BD896A3D3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89D837-52FA-BF40-BE18-6959AE912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8255F-7812-E244-BF70-A506EF64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8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C975A-B36B-C642-80B4-316BDF5F4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25A21-0907-2243-8339-4E9E9CE9B3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27411-09E8-304D-BEF3-0C65909DC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33991-6745-9648-BA60-BA761E6AF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74F1C-95B9-924C-B352-5B84A8E04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D21DA0-075E-8B48-8C32-1BDC65BCC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4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11F72-215C-4E41-B5FB-8E0D6D586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18C056-42E6-FE42-88A9-A028DEC66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BD226B-980A-3349-9E06-AD0BA3898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85E63E-E4EF-CD45-B50A-6E60A48EC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FAC5B-EB2D-2D4F-89AB-63C3A23BD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23048-EEA1-5849-B22C-05FB32094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171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C65AD5-CE61-744C-B4EC-091A50287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70EE3-32C9-5C45-8CB3-03FFCC88FD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C6A98-1B4A-C449-973F-E98C52E8C9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13282-D0CD-AF4C-80C8-A1CF8A0FC884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F18A4-C29B-8749-8C0C-ADE2545132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95E62-E772-7347-836B-0CA6248875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9F446-1CCB-7F47-A598-194903CEC2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448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5516E-95F0-5F44-A368-D0FA8CF900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DC8448-1E1E-B447-83AC-3609604BCA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1415FC-2222-B44E-A2C9-7C246C766D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632" t="27316" r="1458" b="15348"/>
          <a:stretch/>
        </p:blipFill>
        <p:spPr>
          <a:xfrm>
            <a:off x="0" y="1636077"/>
            <a:ext cx="12192000" cy="40995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6D48D72-9ED0-6845-A7D3-6C0EC6DDC32A}"/>
              </a:ext>
            </a:extLst>
          </p:cNvPr>
          <p:cNvSpPr>
            <a:spLocks noChangeAspect="1"/>
          </p:cNvSpPr>
          <p:nvPr/>
        </p:nvSpPr>
        <p:spPr>
          <a:xfrm>
            <a:off x="-36272" y="1873405"/>
            <a:ext cx="12228272" cy="3931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139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2019-07-02T08:03:02Z</dcterms:created>
  <dcterms:modified xsi:type="dcterms:W3CDTF">2019-07-02T22:50:37Z</dcterms:modified>
</cp:coreProperties>
</file>

<file path=docProps/thumbnail.jpeg>
</file>